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5" r:id="rId2"/>
    <p:sldId id="32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8543B-5166-41AD-8295-1498D0128EAF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ABC48-1445-44ED-9B97-0C1F41043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2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A5A22-3F6C-4C3F-BBDA-C419945CC5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74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6514-D4F9-4840-84F9-757CDD845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D7B0A3-883A-4F69-9D29-7AF293398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63D7B-1461-44D7-8DB6-8CC836882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DFFB8-ED91-4985-A66A-C508A363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7C7DB-0328-4D69-846E-3E79EFEF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6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F9F3E-D3D2-4A2A-83B5-6AF92B70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4D5279-39D4-400C-8232-43DEC7E05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043F4-E40C-4F17-96E3-88E6E615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4B4B8-09BF-40DA-80D2-EBD49E75B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4904C-D0C3-4C35-A498-72E5ADA40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07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F32668-9161-4783-B0B4-3C86FF6E87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D70DF-3147-482B-B97F-42DD578BD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48AC3-66A3-498A-B840-36D178729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FD82F-1E7B-4626-8B3B-52C86CA73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7F9D0-B197-4BD4-A34D-BA7E64B7D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02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171C-8222-4246-BCE6-E7F99F301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B67E7-6B55-437F-813D-3C9B06DA1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A8D3F-3485-4B5F-8904-6752AD8E7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A3305-41F6-4415-B960-EBCF2D2A2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8ADD-D15A-416A-A57A-78B24DEB2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0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3726A-7CAA-4DC7-8D8B-CD0A6049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1155E-6411-45F9-9D5B-B045FC9E0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B099F-AAEC-43E9-8683-0129EA06F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99B52-5AC6-426E-A9FF-FCD12C03B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A2EF3-AD6B-48A8-AED4-C34FD2F3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83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5C4F5-1B05-4576-808E-F52E502CB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9216C-DC86-4BC2-9BA9-743C4F94F5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54E5D-4535-40E3-8DA1-A25208543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4AC61-3D33-4E7B-B000-A171D006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C733D8-7AEC-4A49-895E-625610F4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C69232-D455-4960-96CD-1EE6BBDDB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6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8566-2474-473C-AA10-D6034CF05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C433A-0A4F-42CC-BDED-B62FDBE4F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76C83-2567-4234-BF87-018963131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E5AD0-0D0B-4470-83D0-6920AB9E94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288A2-7FD6-4E70-93D1-3803AF404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B9073-C2D7-4F7E-8AB9-D4BE5CD82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FB495E-ACAB-4DDE-BFA5-9D8F13C8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57EE8-55F3-4F98-91FD-EBB4DAEC1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42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1821B-1291-4148-A0B6-856EDFD7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6929B-7E92-45C5-93A3-264A7EAEE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5040B-B3A2-4A07-A399-321DA91C8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DC0007-4F76-4CB8-B11D-2E710A994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44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E6431B-9AA8-4E92-AB79-123DD90F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1A88FD-601F-43CC-BD37-466A8AF4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98AB6-7E4A-4514-A568-F715907E8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42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E7914-3D9B-444F-BDB2-09E685649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AFD1-39BB-4203-B0C8-3C11B3049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D60BD-E7CA-4D0E-830F-0075E0DDE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B3480-3637-4066-B36E-2168843ED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24A45-88D3-493F-8C28-A6B188E46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9DF742-3F4B-42EF-A8C0-4FB6CD3A4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2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407BA-0DAF-4B5E-94BD-46E6882A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10BAA2-B9EC-4270-AA49-EC03B2B0A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507AA-1796-42B9-A403-3B59B69E7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E3839-DAB9-45ED-87F0-C991E6791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A1B1AD-D517-491B-97E9-2A451980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AF5FF8-A221-46D0-9B1D-C8F3D3A3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20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173AA5-35BF-469B-9E98-955D371AA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FD36C-B86C-4FFC-9472-3778F5AF1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14B79-6B58-4D92-8133-ADA4F1300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A757D-BB49-43A4-9132-EFD10F27F66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08619-457F-4BD9-A1BC-D7CF8AC57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3359F-CF46-4D78-9E87-CEC83EA85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02D44-92C6-423C-9C01-39BC22E32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0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1915782414">
            <a:hlinkClick r:id="" action="ppaction://media"/>
            <a:extLst>
              <a:ext uri="{FF2B5EF4-FFF2-40B4-BE49-F238E27FC236}">
                <a16:creationId xmlns:a16="http://schemas.microsoft.com/office/drawing/2014/main" id="{B8E98887-AB5F-4F06-8D69-10F718DEE48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360" end="145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1026" y="704850"/>
            <a:ext cx="11087100" cy="5472113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F95AAEC-0B5A-43D6-B759-8E85D22EC498}"/>
              </a:ext>
            </a:extLst>
          </p:cNvPr>
          <p:cNvSpPr/>
          <p:nvPr/>
        </p:nvSpPr>
        <p:spPr>
          <a:xfrm>
            <a:off x="0" y="0"/>
            <a:ext cx="12192000" cy="498764"/>
          </a:xfrm>
          <a:prstGeom prst="rect">
            <a:avLst/>
          </a:prstGeom>
          <a:solidFill>
            <a:srgbClr val="A404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CPTS 575- Data Science| Semester Project Presentation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4AE39-1E8A-4A24-BCE4-C9170D86EAC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3115" b="7562"/>
          <a:stretch/>
        </p:blipFill>
        <p:spPr>
          <a:xfrm>
            <a:off x="10959090" y="1"/>
            <a:ext cx="1061568" cy="49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6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B57899-12C4-44C5-9DCA-0F396772608D}"/>
              </a:ext>
            </a:extLst>
          </p:cNvPr>
          <p:cNvSpPr/>
          <p:nvPr/>
        </p:nvSpPr>
        <p:spPr>
          <a:xfrm>
            <a:off x="0" y="0"/>
            <a:ext cx="12192000" cy="498764"/>
          </a:xfrm>
          <a:prstGeom prst="rect">
            <a:avLst/>
          </a:prstGeom>
          <a:solidFill>
            <a:srgbClr val="A404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CPTS 575- Data Science| Semester Project Presentation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C87AF-53F3-4ED1-8BAC-8D35B4935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15" b="7562"/>
          <a:stretch/>
        </p:blipFill>
        <p:spPr>
          <a:xfrm>
            <a:off x="10959090" y="1"/>
            <a:ext cx="1061568" cy="4987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124ADE-43BA-49EB-B880-55E9AAE415CA}"/>
              </a:ext>
            </a:extLst>
          </p:cNvPr>
          <p:cNvSpPr txBox="1"/>
          <p:nvPr/>
        </p:nvSpPr>
        <p:spPr>
          <a:xfrm>
            <a:off x="77822" y="6494918"/>
            <a:ext cx="18592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Used Gap minder software</a:t>
            </a:r>
          </a:p>
        </p:txBody>
      </p:sp>
      <p:pic>
        <p:nvPicPr>
          <p:cNvPr id="2" name="video1687302031">
            <a:hlinkClick r:id="" action="ppaction://media"/>
            <a:extLst>
              <a:ext uri="{FF2B5EF4-FFF2-40B4-BE49-F238E27FC236}">
                <a16:creationId xmlns:a16="http://schemas.microsoft.com/office/drawing/2014/main" id="{DDE37638-C664-47FB-B7EE-A9DD06EAE7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60" end="307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7783" y="600469"/>
            <a:ext cx="9616434" cy="550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16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22</Words>
  <Application>Microsoft Office PowerPoint</Application>
  <PresentationFormat>Widescreen</PresentationFormat>
  <Paragraphs>5</Paragraphs>
  <Slides>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Khanal, Sita</dc:creator>
  <cp:lastModifiedBy>Khanal, Sita</cp:lastModifiedBy>
  <cp:revision>1</cp:revision>
  <dcterms:created xsi:type="dcterms:W3CDTF">2021-12-14T04:33:00Z</dcterms:created>
  <dcterms:modified xsi:type="dcterms:W3CDTF">2021-12-14T04:35:25Z</dcterms:modified>
</cp:coreProperties>
</file>

<file path=docProps/thumbnail.jpeg>
</file>